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47" r:id="rId53"/>
    <p:sldId id="336" r:id="rId54"/>
    <p:sldId id="368" r:id="rId55"/>
    <p:sldId id="372" r:id="rId56"/>
    <p:sldId id="369" r:id="rId57"/>
    <p:sldId id="370" r:id="rId58"/>
    <p:sldId id="371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FBFBF"/>
    <a:srgbClr val="FFD966"/>
    <a:srgbClr val="D9D9D9"/>
    <a:srgbClr val="A6A6A6"/>
    <a:srgbClr val="404040"/>
    <a:srgbClr val="E6E6E6"/>
    <a:srgbClr val="BDD7EE"/>
    <a:srgbClr val="7B7B7B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6318" autoAdjust="0"/>
  </p:normalViewPr>
  <p:slideViewPr>
    <p:cSldViewPr snapToGrid="0" snapToObjects="1" showGuides="1">
      <p:cViewPr>
        <p:scale>
          <a:sx n="100" d="100"/>
          <a:sy n="100" d="100"/>
        </p:scale>
        <p:origin x="450" y="36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27/11/2024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25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94D3667-A82F-493A-A65F-87842E76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2399" y="1454375"/>
            <a:ext cx="1093853" cy="160669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2747EF9-AD0D-4D5B-BE6E-3952DD5E0A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4282" y="3248078"/>
            <a:ext cx="1093853" cy="160669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2E5D2C-912B-49C8-A244-26A412FDC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6014" y="3248078"/>
            <a:ext cx="1093853" cy="16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1 = 200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59301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66966367-5D40-41B8-B6A1-393FE472826F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2" y="75260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5260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32" y="739727"/>
            <a:ext cx="3867719" cy="5378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7334</TotalTime>
  <Pages>7</Pages>
  <Words>3173</Words>
  <Characters>0</Characters>
  <Application>Microsoft Office PowerPoint</Application>
  <DocSecurity>0</DocSecurity>
  <PresentationFormat>와이드스크린</PresentationFormat>
  <Lines>0</Lines>
  <Paragraphs>903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3812</cp:revision>
  <dcterms:modified xsi:type="dcterms:W3CDTF">2024-11-27T10:50:14Z</dcterms:modified>
  <cp:version>9.103.97.45139</cp:version>
</cp:coreProperties>
</file>